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4" r:id="rId3"/>
    <p:sldId id="316" r:id="rId4"/>
    <p:sldId id="311" r:id="rId5"/>
    <p:sldId id="317" r:id="rId6"/>
    <p:sldId id="315" r:id="rId7"/>
    <p:sldId id="306" r:id="rId8"/>
    <p:sldId id="309" r:id="rId9"/>
    <p:sldId id="310" r:id="rId10"/>
    <p:sldId id="314" r:id="rId11"/>
    <p:sldId id="312" r:id="rId12"/>
    <p:sldId id="313" r:id="rId13"/>
    <p:sldId id="307" r:id="rId14"/>
    <p:sldId id="318" r:id="rId15"/>
    <p:sldId id="319" r:id="rId16"/>
    <p:sldId id="320" r:id="rId17"/>
    <p:sldId id="321" r:id="rId18"/>
    <p:sldId id="322" r:id="rId19"/>
    <p:sldId id="300" r:id="rId20"/>
    <p:sldId id="301" r:id="rId21"/>
    <p:sldId id="302" r:id="rId22"/>
    <p:sldId id="3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CD9B7-EDDA-45AE-B558-2B9B89926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E2F79-F340-4A48-953E-598891486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712995E-F007-4FA4-943E-3C5388F5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1624-B547-4BF9-93AA-322D0E5DD51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7754D67-662C-438F-BF3E-513CD223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23537E6-AFFD-4940-B35C-6B56E124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6DF-668A-437C-92D0-84C208DDC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62DB-7157-46A9-8AAE-84E6042B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B45857A-E537-4096-B068-A93D4FC49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460697D-5699-441E-8A25-1B789A18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1624-B547-4BF9-93AA-322D0E5DD51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68172B-0EDC-4637-81B6-1647E34C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635B576-F032-4B2E-A37B-C6792974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6DF-668A-437C-92D0-84C208DDC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06D946-26DE-4C3A-B456-0D18E5E0E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C1A7C1A-46B9-4E2D-852C-29BF1570D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5665930-D0E2-4E6B-9F92-EB489B89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1624-B547-4BF9-93AA-322D0E5DD51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041AC16-D344-4B26-9F84-0F6078E2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115D99B-6D41-4BC2-A036-38431F04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6DF-668A-437C-92D0-84C208DDC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8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29AC6-99BF-4506-8030-FEDD4A12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38F986-ECAA-4E9F-B2AE-BCB435B5A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83D199E-CF26-4B8E-94AE-FF795178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1624-B547-4BF9-93AA-322D0E5DD51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074C9D-68B7-4610-BB2C-36A29FF6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724AC66-D22A-49D7-9D9D-9D7450E7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6DF-668A-437C-92D0-84C208DDC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0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951C2-BAB8-4193-9AA1-3B57A39C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C9D8609-7494-41AC-AEAB-5D2504E3A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13923C7-5BF1-4B54-89AC-4BB92183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1624-B547-4BF9-93AA-322D0E5DD51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84603E8-10EA-4526-A80C-749EBD37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659D59D-5101-44A6-BDD7-017D0676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6DF-668A-437C-92D0-84C208DDC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93331-BCA0-4B90-A33D-147B423C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4A7AAEE-5D14-41C2-95F7-2F3ECD11A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249F260-AF2C-46A0-8865-CA5516041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6828516-8280-4150-8183-CA42871C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1624-B547-4BF9-93AA-322D0E5DD51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286AC00-A55C-4787-95EB-91D32D22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F5EFF02-D69B-4393-AB97-FCD71E3B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6DF-668A-437C-92D0-84C208DDC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92AA5-BBA5-4740-A241-499E8A72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6B9DE07-151F-4305-B896-0D70FFBDC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27B0CCB-3A9C-484E-BC1F-A08E765D2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6151399-EFCD-4104-A699-9EBCFE397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4543373-3506-4D24-922C-DA53ED41F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974B47A-08C9-4969-A5E4-B0A8F4CE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1624-B547-4BF9-93AA-322D0E5DD51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4F0F170-6583-45D4-9EE7-1A2154FE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DECCDB8-5C7A-43FF-8F92-D566193F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6DF-668A-437C-92D0-84C208DDC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0004E-7405-496B-84AF-0D613637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51ED04D-B81E-413E-96F3-2425B21D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1624-B547-4BF9-93AA-322D0E5DD51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256107C-87CA-464A-9C41-9BE9CD0E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2851EFC-B201-41EF-9677-4157BD3A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6DF-668A-437C-92D0-84C208DDC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2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779C168-573A-4FD4-92D1-BCC50F7F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1624-B547-4BF9-93AA-322D0E5DD51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DFC52AC-19C7-4D69-AD41-22EA591D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2C58CED-2A56-47DD-82E3-486B919B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6DF-668A-437C-92D0-84C208DDC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6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3F2CD-7A07-4B86-A219-DCD6D3CE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5056942-A872-4476-AD47-C7CA11D0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A7FBBE7-9165-4B43-89CD-177B8A746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C52538C-6FF1-472A-876D-76C075A6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1624-B547-4BF9-93AA-322D0E5DD51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3F916AC-EB26-48D5-A09E-0CC1F810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82730F1-EBE2-41CF-91A6-1B1C1778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6DF-668A-437C-92D0-84C208DDC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8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FCAE7-093B-4CA9-9DA8-A10198DBB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5E45485-E23E-40C4-9E74-E7100F47E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4367880-3941-41B0-BB26-0DB054C92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EC2AF54-D256-4225-95B6-081F0296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1624-B547-4BF9-93AA-322D0E5DD51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56F39CC-8409-4B4A-A70D-8EF93C61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9080B06-45B1-4FA1-9763-2511808F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6DF-668A-437C-92D0-84C208DDC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3709220-BA0C-44E4-832A-E3F8C173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A653E6-F365-4974-93A3-231F8EEAB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BD435F0-26F8-4595-B6A3-A675F0802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E1624-B547-4BF9-93AA-322D0E5DD51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91885C-554C-4A0D-9494-70CF751B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53F1363-09C9-42E5-B05C-0D22EE7BA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86DF-668A-437C-92D0-84C208DDC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/>
              <a:t>State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Economy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Rafael Marques</a:t>
            </a:r>
          </a:p>
        </p:txBody>
      </p:sp>
    </p:spTree>
    <p:extLst>
      <p:ext uri="{BB962C8B-B14F-4D97-AF65-F5344CB8AC3E}">
        <p14:creationId xmlns:p14="http://schemas.microsoft.com/office/powerpoint/2010/main" val="217471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F19CC-A88E-4525-9FE1-507DB76F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Informality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5A839E6E-4D94-49A6-B60C-F00124B38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76" y="2420888"/>
            <a:ext cx="3096344" cy="28083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3EF0832-A71B-406F-99BC-D078EDF62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3" y="1467749"/>
            <a:ext cx="4124325" cy="46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4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1A22C-814E-45CB-BFB3-C62459FE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3642"/>
          </a:xfrm>
        </p:spPr>
        <p:txBody>
          <a:bodyPr/>
          <a:lstStyle/>
          <a:p>
            <a:pPr algn="ctr"/>
            <a:r>
              <a:rPr lang="en-US" b="1" dirty="0"/>
              <a:t>Taxation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4772A78F-7A91-4D57-A7F1-437ABAD6A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9293"/>
            <a:ext cx="10515600" cy="44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5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6F15A-7E56-4827-A56A-92F86DB3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229"/>
          </a:xfrm>
        </p:spPr>
        <p:txBody>
          <a:bodyPr/>
          <a:lstStyle/>
          <a:p>
            <a:pPr algn="ctr"/>
            <a:r>
              <a:rPr lang="en-US" b="1" dirty="0"/>
              <a:t>Taxation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0C8509F5-0720-4619-AF3E-7376FB3C2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62084"/>
            <a:ext cx="8229600" cy="43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6F99B-D133-4253-8366-7BEE5538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Sovereign Wealth Funds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20F3822B-AC64-4C83-BEE4-B88FCF1F0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7639"/>
            <a:ext cx="5041776" cy="47085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919A7D-657E-434F-BAFB-FDA5C9B96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417639"/>
            <a:ext cx="4969768" cy="4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1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9D3C4-9A05-4443-BBF7-F634ED0A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Varieties of Capitalism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1747F1B9-C932-4700-B096-2B53C22F2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436354"/>
            <a:ext cx="8229600" cy="46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4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7E11-9544-4E1C-B593-CA2E5B9B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Varieties of Capitalism</a:t>
            </a:r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id="{B9DF782E-4E17-4C19-87D2-6A5DBC68C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00201"/>
            <a:ext cx="82192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5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F56B0-1F9C-412D-91D8-B9D3008D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Varieties of Capitalism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DE9740D4-16B3-4239-A70E-A694DEA4B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1467749"/>
            <a:ext cx="8229599" cy="48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5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812C3-D7D9-4268-83AA-B4B9DA23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Crony Capitalism and Corruption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A024ED48-9EBF-4E08-A27A-13FCAEBC6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248" y="1556793"/>
            <a:ext cx="1995574" cy="45259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3D7432-E4B1-4566-9697-700E5FBD9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1556792"/>
            <a:ext cx="60590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89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8F3FB-2EBC-4A71-8A68-08F51DB1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Corruption and Human Development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354D82B4-726E-4209-B0D3-E2C6B6573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340768"/>
            <a:ext cx="3970784" cy="48245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EA29A64-38C7-4B57-B5B6-EBA40F03D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3" y="1417638"/>
            <a:ext cx="4186809" cy="4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12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/>
              <a:t>Development</a:t>
            </a:r>
            <a:r>
              <a:rPr lang="pt-PT" dirty="0"/>
              <a:t> </a:t>
            </a:r>
            <a:r>
              <a:rPr lang="pt-PT" dirty="0" err="1"/>
              <a:t>Models</a:t>
            </a:r>
            <a:endParaRPr lang="pt-PT" dirty="0"/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412776"/>
            <a:ext cx="86409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1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err="1"/>
              <a:t>Introduction</a:t>
            </a:r>
            <a:endParaRPr lang="pt-PT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544" y="2204864"/>
            <a:ext cx="4176464" cy="345638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96D52A5-935D-43F1-A538-FF6B9CF38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2204865"/>
            <a:ext cx="3971140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4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60649"/>
            <a:ext cx="8208912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247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32656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003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60648"/>
            <a:ext cx="856895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24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81341-2CA2-432B-8F83-2983FDB4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Three Worlds of Welfare State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5368EC9F-87E5-4473-B823-911165815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6792"/>
            <a:ext cx="4746312" cy="47525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05F4F0A-316D-47EE-839D-86123F2F8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556792"/>
            <a:ext cx="440070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3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6D9B5-A04F-491A-9E8D-CBCCBD50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Welfare State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A36704F9-8A2A-4FEF-A194-950FC5B96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154" y="1624806"/>
            <a:ext cx="1047864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1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9ACE4-7B56-48E5-8F53-E3423F54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Welfare State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0064D107-91CC-4E1E-8A6F-31E90D62F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1"/>
            <a:ext cx="10515600" cy="48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B1EAD-B94E-4263-B714-E1E731F0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Welfare System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22FF0688-66BF-404C-B399-E98FCAE12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925" y="1700809"/>
            <a:ext cx="4208988" cy="45259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FCF941F-7BA1-456F-8EA2-5A8071769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3" y="1556792"/>
            <a:ext cx="533239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643ED-051F-4C06-BED7-B587E3C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Shadow Economy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03BBFE04-57CA-41DA-A36A-B8CBFC164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853" y="1710826"/>
            <a:ext cx="4845107" cy="43047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C292A30-D657-4F3D-8969-3108ADE09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0825"/>
            <a:ext cx="5257800" cy="4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1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E370D-3751-4254-910C-A3FC390F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Shadow Economy, </a:t>
            </a:r>
            <a:r>
              <a:rPr lang="en-US" b="1" dirty="0" err="1"/>
              <a:t>Employment,and</a:t>
            </a:r>
            <a:r>
              <a:rPr lang="en-US" b="1" dirty="0"/>
              <a:t> Poverty in Europe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10BD7CA0-1281-43DC-95C3-910B51B99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044" y="1616878"/>
            <a:ext cx="5041268" cy="46963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128F81-3522-46A5-841C-EB5157E47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585482"/>
            <a:ext cx="5401816" cy="486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85E8C-1963-4AB6-B55A-BA64EBF0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Shadow Economy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10994D50-51C7-43D4-8EDF-4C2F687AC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599" y="1647519"/>
            <a:ext cx="4320480" cy="253040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5B0D245-F8D7-441F-92BF-1551DC84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792" y="1690687"/>
            <a:ext cx="5435382" cy="255062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C841441-F952-48CA-9F18-1093CC610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326" y="4431820"/>
            <a:ext cx="4192141" cy="22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49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57</Words>
  <Application>Microsoft Office PowerPoint</Application>
  <PresentationFormat>Ecrã Panorâmico</PresentationFormat>
  <Paragraphs>20</Paragraphs>
  <Slides>22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State and Economy</vt:lpstr>
      <vt:lpstr>Introduction</vt:lpstr>
      <vt:lpstr>Three Worlds of Welfare State</vt:lpstr>
      <vt:lpstr>Welfare State</vt:lpstr>
      <vt:lpstr>Welfare State</vt:lpstr>
      <vt:lpstr>The Welfare System</vt:lpstr>
      <vt:lpstr>The Shadow Economy</vt:lpstr>
      <vt:lpstr>Shadow Economy, Employment,and Poverty in Europe</vt:lpstr>
      <vt:lpstr>Shadow Economy</vt:lpstr>
      <vt:lpstr>Informality</vt:lpstr>
      <vt:lpstr>Taxation</vt:lpstr>
      <vt:lpstr>Taxation</vt:lpstr>
      <vt:lpstr>Sovereign Wealth Funds</vt:lpstr>
      <vt:lpstr>Varieties of Capitalism</vt:lpstr>
      <vt:lpstr>Varieties of Capitalism</vt:lpstr>
      <vt:lpstr>Varieties of Capitalism</vt:lpstr>
      <vt:lpstr>Crony Capitalism and Corruption</vt:lpstr>
      <vt:lpstr>Corruption and Human Development</vt:lpstr>
      <vt:lpstr>Development Models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Economy</dc:title>
  <dc:creator>Rafael Marques</dc:creator>
  <cp:lastModifiedBy>Rafael Marques</cp:lastModifiedBy>
  <cp:revision>1</cp:revision>
  <dcterms:created xsi:type="dcterms:W3CDTF">2020-11-30T18:15:10Z</dcterms:created>
  <dcterms:modified xsi:type="dcterms:W3CDTF">2020-11-30T18:23:02Z</dcterms:modified>
</cp:coreProperties>
</file>